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0"/>
  </p:notesMasterIdLst>
  <p:handoutMasterIdLst>
    <p:handoutMasterId r:id="rId11"/>
  </p:handoutMasterIdLst>
  <p:sldIdLst>
    <p:sldId id="312" r:id="rId5"/>
    <p:sldId id="304" r:id="rId6"/>
    <p:sldId id="282" r:id="rId7"/>
    <p:sldId id="315" r:id="rId8"/>
    <p:sldId id="297" r:id="rId9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88" autoAdjust="0"/>
  </p:normalViewPr>
  <p:slideViewPr>
    <p:cSldViewPr snapToGrid="0" snapToObjects="1">
      <p:cViewPr varScale="1">
        <p:scale>
          <a:sx n="78" d="100"/>
          <a:sy n="78" d="100"/>
        </p:scale>
        <p:origin x="878" y="7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journal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https://perpus.uinbukittinggi.ac.id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534919"/>
            <a:ext cx="6392421" cy="3831221"/>
          </a:xfrm>
        </p:spPr>
        <p:txBody>
          <a:bodyPr anchor="ctr"/>
          <a:lstStyle/>
          <a:p>
            <a:r>
              <a:rPr lang="en-US" dirty="0" err="1"/>
              <a:t>Sosialisasi</a:t>
            </a:r>
            <a:r>
              <a:rPr lang="en-US" dirty="0"/>
              <a:t> oxford University press (</a:t>
            </a:r>
            <a:r>
              <a:rPr lang="en-US" dirty="0" err="1"/>
              <a:t>oup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UIN </a:t>
            </a:r>
            <a:r>
              <a:rPr lang="en-US" dirty="0" err="1"/>
              <a:t>bukittinggi</a:t>
            </a:r>
            <a:br>
              <a:rPr lang="en-US" dirty="0"/>
            </a:br>
            <a:r>
              <a:rPr lang="en-US" sz="2000" dirty="0"/>
              <a:t>02 </a:t>
            </a:r>
            <a:r>
              <a:rPr lang="en-US" sz="2000" dirty="0" err="1"/>
              <a:t>Agustus</a:t>
            </a:r>
            <a:r>
              <a:rPr lang="en-US" sz="2000" dirty="0"/>
              <a:t> 2024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F9FA5-F9C8-FD9C-242A-7DC1D144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86" y="82636"/>
            <a:ext cx="2121231" cy="171666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A6689DB-EB94-9550-D522-5CF2396F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5112" y="527428"/>
            <a:ext cx="2340079" cy="5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/>
          <a:lstStyle/>
          <a:p>
            <a:r>
              <a:rPr lang="en-US" dirty="0"/>
              <a:t>Content</a:t>
            </a:r>
          </a:p>
          <a:p>
            <a:r>
              <a:rPr lang="en-US" dirty="0"/>
              <a:t>How to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>
            <a:normAutofit/>
          </a:bodyPr>
          <a:lstStyle/>
          <a:p>
            <a:r>
              <a:rPr lang="en-US" sz="2000" dirty="0"/>
              <a:t>190 </a:t>
            </a:r>
            <a:r>
              <a:rPr lang="en-US" sz="2000" dirty="0" err="1"/>
              <a:t>Judul</a:t>
            </a:r>
            <a:r>
              <a:rPr lang="en-US" sz="2000" dirty="0"/>
              <a:t> Journal</a:t>
            </a:r>
          </a:p>
          <a:p>
            <a:r>
              <a:rPr lang="en-US" sz="2000" dirty="0" err="1"/>
              <a:t>Akses</a:t>
            </a:r>
            <a:r>
              <a:rPr lang="en-US" sz="2000" dirty="0"/>
              <a:t> backfile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1996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yang </a:t>
            </a:r>
            <a:r>
              <a:rPr lang="en-US" sz="2000" dirty="0" err="1"/>
              <a:t>terbaru</a:t>
            </a:r>
            <a:endParaRPr lang="en-US" sz="2000" dirty="0"/>
          </a:p>
          <a:p>
            <a:r>
              <a:rPr lang="en-US" sz="2000" dirty="0"/>
              <a:t>Subject Area: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Art and Humanities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Law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Social Science</a:t>
            </a:r>
          </a:p>
          <a:p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batasan</a:t>
            </a:r>
            <a:r>
              <a:rPr lang="en-US" sz="2000" dirty="0"/>
              <a:t> user dan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batasan</a:t>
            </a:r>
            <a:r>
              <a:rPr lang="en-US" sz="2000" dirty="0"/>
              <a:t> download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0FA8322-B616-AD96-E698-71DC2FEA3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8505" y="386285"/>
            <a:ext cx="2340079" cy="5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/>
          <a:lstStyle/>
          <a:p>
            <a:r>
              <a:rPr lang="en-US" dirty="0"/>
              <a:t>How to access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8"/>
            <a:ext cx="7256206" cy="3720337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: </a:t>
            </a:r>
            <a:r>
              <a:rPr lang="en-US" sz="2400" b="1" dirty="0">
                <a:hlinkClick r:id="rId3"/>
              </a:rPr>
              <a:t>https://academic.oup.com/journals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website </a:t>
            </a:r>
            <a:r>
              <a:rPr lang="en-US" sz="2400" dirty="0" err="1"/>
              <a:t>perpustakaan</a:t>
            </a:r>
            <a:r>
              <a:rPr lang="en-US" sz="2400" dirty="0"/>
              <a:t> UIN </a:t>
            </a:r>
            <a:r>
              <a:rPr lang="en-US" sz="2400" dirty="0" err="1"/>
              <a:t>Bukittinggi</a:t>
            </a:r>
            <a:r>
              <a:rPr lang="en-US" sz="2400" dirty="0"/>
              <a:t> </a:t>
            </a:r>
            <a:r>
              <a:rPr lang="en-US" sz="2400" b="1" dirty="0">
                <a:hlinkClick r:id="rId4"/>
              </a:rPr>
              <a:t>https://perpus.uinbukittinggi.ac.id/</a:t>
            </a:r>
            <a:r>
              <a:rPr lang="en-US" sz="2400" b="1" dirty="0"/>
              <a:t> 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kampus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wifi</a:t>
            </a:r>
            <a:r>
              <a:rPr lang="en-US" sz="2400" dirty="0"/>
              <a:t> UIN </a:t>
            </a:r>
            <a:r>
              <a:rPr lang="en-US" sz="2400" dirty="0" err="1"/>
              <a:t>Bukittinggi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kampus</a:t>
            </a:r>
            <a:endParaRPr lang="en-US" sz="2400" dirty="0"/>
          </a:p>
          <a:p>
            <a:r>
              <a:rPr lang="en-US" sz="2400" dirty="0"/>
              <a:t>	Username 	: </a:t>
            </a:r>
            <a:r>
              <a:rPr lang="en-US" sz="2400" b="1" dirty="0"/>
              <a:t>UINBukittinggi01</a:t>
            </a:r>
          </a:p>
          <a:p>
            <a:r>
              <a:rPr lang="en-US" sz="2400" dirty="0"/>
              <a:t>	Password	: </a:t>
            </a:r>
            <a:r>
              <a:rPr lang="en-US" sz="2400" b="1" dirty="0"/>
              <a:t>UINB01OUP!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5E3631-4691-034F-53E6-3ED2CDDFC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3318" y="355681"/>
            <a:ext cx="2340079" cy="54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/>
          <a:lstStyle/>
          <a:p>
            <a:r>
              <a:rPr lang="en-US" dirty="0"/>
              <a:t>Wandy Purnama</a:t>
            </a:r>
          </a:p>
          <a:p>
            <a:r>
              <a:rPr lang="en-US" dirty="0"/>
              <a:t>0878 7888 9177</a:t>
            </a:r>
          </a:p>
          <a:p>
            <a:r>
              <a:rPr lang="en-US" dirty="0"/>
              <a:t>wandy.purnama@igroupnet.com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{FCC9E911-6C42-4D78-ABB7-CDF7D9FDCF48}tf78438558_win32</Template>
  <TotalTime>294</TotalTime>
  <Words>120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Sabon Next LT</vt:lpstr>
      <vt:lpstr>Wingdings</vt:lpstr>
      <vt:lpstr>Custom</vt:lpstr>
      <vt:lpstr>Sosialisasi oxford University press (oup)  UIN bukittinggi 02 Agustus 2024 </vt:lpstr>
      <vt:lpstr>agenda</vt:lpstr>
      <vt:lpstr>content</vt:lpstr>
      <vt:lpstr>How to access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PT. Indoakses 07</dc:creator>
  <cp:lastModifiedBy>PT. Indoakses 07</cp:lastModifiedBy>
  <cp:revision>21</cp:revision>
  <dcterms:created xsi:type="dcterms:W3CDTF">2024-07-31T22:19:04Z</dcterms:created>
  <dcterms:modified xsi:type="dcterms:W3CDTF">2024-08-02T02:03:01Z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